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Samling </a:t>
            </a:r>
            <a:r>
              <a:rPr lang="nb-NO" b="0" baseline="0" dirty="0" smtClean="0"/>
              <a:t>av flere </a:t>
            </a:r>
            <a:r>
              <a:rPr lang="nb-NO" b="0" baseline="0" dirty="0" smtClean="0"/>
              <a:t>Cassandra-noder som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En node er det samme som en maskin; enten fysisk eller virtuell.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 som </a:t>
            </a:r>
            <a:r>
              <a:rPr lang="nb-NO" baseline="0" dirty="0" smtClean="0"/>
              <a:t>snakker </a:t>
            </a:r>
            <a:r>
              <a:rPr lang="nb-NO" baseline="0" dirty="0" smtClean="0"/>
              <a:t>sammen.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</a:t>
            </a:r>
            <a:r>
              <a:rPr lang="nb-NO" baseline="0" dirty="0" smtClean="0"/>
              <a:t>sted rent fysisk, </a:t>
            </a:r>
            <a:r>
              <a:rPr lang="nb-NO" baseline="0" dirty="0" smtClean="0"/>
              <a:t>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master-noden går ned) </a:t>
            </a:r>
            <a:br>
              <a:rPr lang="nb-NO" b="0" baseline="0" dirty="0" smtClean="0"/>
            </a:br>
            <a:r>
              <a:rPr lang="nb-NO" b="0" baseline="0" dirty="0" smtClean="0"/>
              <a:t>Trenger IKKE standby-master, leader </a:t>
            </a:r>
            <a:r>
              <a:rPr lang="nb-NO" b="0" baseline="0" dirty="0" err="1" smtClean="0"/>
              <a:t>election</a:t>
            </a:r>
            <a:r>
              <a:rPr lang="nb-NO" b="0" baseline="0" dirty="0" smtClean="0"/>
              <a:t> og lignende &gt; for å fortsette å fungere.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 vet også hvilke data de andre nodene har.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smtClean="0"/>
              <a:t>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&gt; En "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" </a:t>
            </a:r>
            <a:r>
              <a:rPr lang="nb-NO" b="0" baseline="0" dirty="0" smtClean="0"/>
              <a:t>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</a:t>
            </a:r>
            <a:r>
              <a:rPr lang="nb-NO" b="0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den noden har dataene vi trenger...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Replikasjonsfaktor er hvor mange replikaer, eller kopier det skal finnes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originale verdier.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&gt;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vet om dette og kan spørre alle replika-nodene for å få svar.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 at vi </a:t>
            </a:r>
            <a:r>
              <a:rPr lang="nb-NO" b="0" baseline="0" dirty="0" smtClean="0"/>
              <a:t>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replikasjonsfaktor på 3 spør vi alle tre nodene som skal ha dataene.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</a:t>
            </a:r>
            <a:br>
              <a:rPr lang="nb-NO" b="0" baseline="0" dirty="0" smtClean="0"/>
            </a:br>
            <a:r>
              <a:rPr lang="nb-NO" b="0" baseline="0" dirty="0" smtClean="0"/>
              <a:t>sørger for å spørre de riktige nodene etter data, og returnere et svar tilbake.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 mottar ulike verdier fra nodene betyr det at en oppdatering ikke har "spredt" seg til alle replikanodene enda.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er inkonsistens i dataene.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Da returneres verdien med nyeste timestampet.</a:t>
            </a:r>
            <a:br>
              <a:rPr lang="nb-NO" b="0" baseline="0" dirty="0" smtClean="0"/>
            </a:br>
            <a:r>
              <a:rPr lang="nb-NO" b="0" baseline="0" dirty="0" smtClean="0"/>
              <a:t>Data som lagres, lagres alltid med et timestamp.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kan skje at data ikke er konsistente. Data skrives ikke samtidig til alle tre nodene,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oftest ikke er langt unna.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forbundet med Cassandra og mange andre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</a:t>
            </a:r>
            <a:r>
              <a:rPr lang="nb-NO" baseline="0" dirty="0" smtClean="0"/>
              <a:t>som Eivind nevnte.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</a:t>
            </a:r>
            <a:r>
              <a:rPr lang="nb-NO" b="0" baseline="0" dirty="0" smtClean="0"/>
              <a:t>nodene ser samme data </a:t>
            </a:r>
            <a:r>
              <a:rPr lang="nb-NO" b="0" baseline="0" dirty="0" smtClean="0"/>
              <a:t>samtidig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Garanterer </a:t>
            </a:r>
            <a:r>
              <a:rPr lang="nb-NO" b="0" baseline="0" dirty="0" smtClean="0"/>
              <a:t>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Systemet </a:t>
            </a:r>
            <a:r>
              <a:rPr lang="nb-NO" b="0" baseline="0" dirty="0" smtClean="0"/>
              <a:t>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</a:t>
            </a:r>
            <a:r>
              <a:rPr lang="nb-NO" b="0" baseline="0" dirty="0" smtClean="0"/>
              <a:t>av nettverksbrudd. </a:t>
            </a:r>
            <a:br>
              <a:rPr lang="nb-NO" b="0" baseline="0" dirty="0" smtClean="0"/>
            </a:br>
            <a:r>
              <a:rPr lang="nb-NO" b="0" baseline="0" dirty="0" smtClean="0"/>
              <a:t>Altså deler av systemet ser ikke resten. (Split-Brain)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Men er da "</a:t>
            </a: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":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</a:t>
            </a:r>
            <a:r>
              <a:rPr lang="nb-NO" b="0" baseline="0" dirty="0" smtClean="0"/>
              <a:t>"snart".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 "</a:t>
            </a:r>
            <a:r>
              <a:rPr lang="nb-NO" b="0" baseline="0" dirty="0" err="1" smtClean="0"/>
              <a:t>worst</a:t>
            </a:r>
            <a:r>
              <a:rPr lang="nb-NO" b="0" baseline="0" dirty="0" smtClean="0"/>
              <a:t> case",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</a:t>
            </a:r>
            <a:r>
              <a:rPr lang="nb-NO" b="0" baseline="0" dirty="0" smtClean="0"/>
              <a:t>ut, </a:t>
            </a:r>
            <a:br>
              <a:rPr lang="nb-NO" b="0" baseline="0" dirty="0" smtClean="0"/>
            </a:br>
            <a:r>
              <a:rPr lang="nb-NO" b="0" baseline="0" dirty="0" smtClean="0"/>
              <a:t>så lenge du lager datamodellen din til å håndtere slike situasjoner, </a:t>
            </a:r>
            <a:br>
              <a:rPr lang="nb-NO" b="0" baseline="0" dirty="0" smtClean="0"/>
            </a:br>
            <a:r>
              <a:rPr lang="nb-NO" b="0" baseline="0" dirty="0" smtClean="0"/>
              <a:t>eller at applikasjonen din er klar over det og kan håndtere det.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</a:t>
            </a:r>
            <a:r>
              <a:rPr lang="nb-NO" b="0" baseline="0" dirty="0" smtClean="0"/>
              <a:t>seg etter at det er skrevet. </a:t>
            </a:r>
            <a:br>
              <a:rPr lang="nb-NO" b="0" baseline="0" dirty="0" smtClean="0"/>
            </a:br>
            <a:r>
              <a:rPr lang="nb-NO" b="0" baseline="0" dirty="0" smtClean="0"/>
              <a:t>Legger bare til nye verdier, gjør aldri </a:t>
            </a:r>
            <a:r>
              <a:rPr lang="nb-NO" b="0" baseline="0" dirty="0" err="1" smtClean="0"/>
              <a:t>update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Værdata er et godt eksempel;</a:t>
            </a:r>
            <a:br>
              <a:rPr lang="nb-NO" b="0" baseline="0" dirty="0" smtClean="0"/>
            </a:br>
            <a:r>
              <a:rPr lang="nb-NO" b="0" baseline="0" dirty="0" smtClean="0"/>
              <a:t>Når en måling er gjort vil den aldri endre seg. Temperaturen på det tidspunktet var det den var, og ingenting kan endre det.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Cassandra lar deg velge hvor konsistente data du vil ha</a:t>
            </a:r>
            <a:br>
              <a:rPr lang="nb-NO" b="0" baseline="0" dirty="0" smtClean="0"/>
            </a:br>
            <a:r>
              <a:rPr lang="nb-NO" b="0" baseline="0" dirty="0" smtClean="0"/>
              <a:t>Det bestemmer du når du gjør operasjoner &gt; SELECT, INSERT, UPDATE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</a:t>
            </a:r>
            <a:r>
              <a:rPr lang="nb-NO" b="0" baseline="0" dirty="0" smtClean="0"/>
              <a:t>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alle nodene, men venter på svar fra et QUORUM av nodene før vi returnerer til brukeren. </a:t>
            </a:r>
            <a:br>
              <a:rPr lang="nb-NO" b="0" baseline="0" dirty="0" smtClean="0"/>
            </a:br>
            <a:r>
              <a:rPr lang="nb-NO" b="0" baseline="0" dirty="0" smtClean="0"/>
              <a:t>Et QUORUM er et flertall.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RØD nodene.</a:t>
            </a:r>
            <a:br>
              <a:rPr lang="nb-NO" b="0" baseline="0" dirty="0" smtClean="0"/>
            </a:br>
            <a:r>
              <a:rPr lang="nb-NO" b="0" baseline="0" dirty="0" smtClean="0"/>
              <a:t>Får "ok, jeg har skrevet" fra 3 av 5, sier vi ok til brukeren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alle nodene, men returnerer så fort vi har fått svar fra et QUORUM av nodene.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med GUL SIRKEL. 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</a:t>
            </a:r>
            <a:r>
              <a:rPr lang="nb-NO" b="0" baseline="0" dirty="0" smtClean="0"/>
              <a:t>dere ser kan man garantere at det man skrives er det som leses selv om man ikke </a:t>
            </a:r>
            <a:r>
              <a:rPr lang="nb-NO" b="0" baseline="0" dirty="0" smtClean="0"/>
              <a:t>skriver til eller leser fra alle </a:t>
            </a:r>
            <a:r>
              <a:rPr lang="nb-NO" b="0" baseline="0" dirty="0" smtClean="0"/>
              <a:t>nodene</a:t>
            </a:r>
            <a:r>
              <a:rPr lang="nb-NO" b="0" baseline="0" dirty="0" smtClean="0"/>
              <a:t>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Man leser minst en av nodene som det ble skrevet til, og muligens flere.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har også andre varianter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Tunable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consistency</a:t>
            </a:r>
            <a:r>
              <a:rPr lang="nb-NO" b="0" baseline="0" dirty="0" smtClean="0"/>
              <a:t> betyr jo at det kan tunes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svar på skriving fra, før du returnerer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lesing fra, før du returnerer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skriving, må ha rask lesing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alle nodene </a:t>
            </a:r>
            <a:r>
              <a:rPr lang="nb-NO" b="0" baseline="0" dirty="0" smtClean="0"/>
              <a:t>og venter på "ok" fra alle nodene. </a:t>
            </a:r>
            <a:br>
              <a:rPr lang="nb-NO" b="0" baseline="0" dirty="0" smtClean="0"/>
            </a:br>
            <a:r>
              <a:rPr lang="nb-NO" b="0" baseline="0" dirty="0" smtClean="0"/>
              <a:t>Tar </a:t>
            </a:r>
            <a:r>
              <a:rPr lang="nb-NO" b="0" baseline="0" dirty="0" smtClean="0"/>
              <a:t>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lesing men krever rask skriving</a:t>
            </a:r>
            <a:r>
              <a:rPr lang="nb-NO" b="0" baseline="0" dirty="0" smtClean="0"/>
              <a:t>:</a:t>
            </a:r>
            <a:endParaRPr lang="nb-NO" b="0" i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</a:t>
            </a:r>
            <a:r>
              <a:rPr lang="nb-NO" b="0" baseline="0" dirty="0" smtClean="0"/>
              <a:t>"ok". </a:t>
            </a:r>
            <a:br>
              <a:rPr lang="nb-NO" b="0" baseline="0" dirty="0" smtClean="0"/>
            </a:br>
            <a:r>
              <a:rPr lang="nb-NO" b="0" baseline="0" dirty="0" smtClean="0"/>
              <a:t>Går </a:t>
            </a:r>
            <a:r>
              <a:rPr lang="nb-NO" b="0" baseline="0" dirty="0" smtClean="0"/>
              <a:t>raskt,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men </a:t>
            </a:r>
            <a:r>
              <a:rPr lang="nb-NO" b="0" baseline="0" dirty="0" smtClean="0"/>
              <a:t>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inkonsistente data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</a:t>
            </a:r>
            <a:r>
              <a:rPr lang="nb-NO" b="0" baseline="0" dirty="0" smtClean="0"/>
              <a:t>skriver til en node før du returnerer,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leser </a:t>
            </a:r>
            <a:r>
              <a:rPr lang="nb-NO" b="0" baseline="0" dirty="0" smtClean="0"/>
              <a:t>bare fra en </a:t>
            </a:r>
            <a:r>
              <a:rPr lang="nb-NO" b="0" baseline="0" dirty="0" smtClean="0"/>
              <a:t>node før du returnerer, det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risikerer å få utdaterte data, men i noen tilfeller </a:t>
            </a:r>
            <a:r>
              <a:rPr lang="nb-NO" b="0" baseline="0" dirty="0" smtClean="0"/>
              <a:t>er det greit.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baseline="0" dirty="0" err="1" smtClean="0"/>
              <a:t>news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feed</a:t>
            </a:r>
            <a:r>
              <a:rPr lang="nb-NO" b="0" baseline="0" dirty="0" smtClean="0"/>
              <a:t> ,</a:t>
            </a:r>
            <a:r>
              <a:rPr lang="nb-NO" b="0" baseline="0" dirty="0" err="1" smtClean="0"/>
              <a:t>tweets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etc</a:t>
            </a:r>
            <a:r>
              <a:rPr lang="nb-NO" b="0" baseline="0" dirty="0" smtClean="0"/>
              <a:t>)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Greit nok at det tar et par sekunder før alle ser det du har skrevet</a:t>
            </a:r>
            <a:br>
              <a:rPr lang="nb-NO" b="0" baseline="0" dirty="0" smtClean="0"/>
            </a:br>
            <a:r>
              <a:rPr lang="nb-NO" b="0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Å ha konsistente data går på bekostning av ytelse.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operasjoner,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er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(EKSEMPLER I SLIDE)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ganske greit å komme i gang med om du kjenner til SQL.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selvfølgelig mye "under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hood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" man ikke ser, men språket er veldig likt.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ekstra funksjonalitet som IKKE finnes i SQL (TTL, LWT)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Time-to-live: Hvor lenge dataene dine skal være gyldige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LWT: Ekstra sjekk på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requesten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din &gt; garantere tilstand i databasen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Inserte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en bruker, garantere at brukernavnet ikke finnes fra før &gt; i samme operasjonen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funksjonalitet som IKKE finnes i CQL (JOINS)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Går ikke i detalj på disse nå, men det kan være greit å vite at det finnes.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viktigste er denne: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"stort sett" bare mulig å hente ut verdier på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På høyre side ser dere en "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egentlig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"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Kommer til MAX_VALUE er neste verdi MIN_VALUE.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egentlig bare et stort sett med (</a:t>
            </a:r>
            <a:r>
              <a:rPr lang="nb-NO" baseline="0" dirty="0" err="1" smtClean="0"/>
              <a:t>key,value</a:t>
            </a:r>
            <a:r>
              <a:rPr lang="nb-NO" baseline="0" dirty="0" smtClean="0"/>
              <a:t>) par.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 Cassandra er  nøkkelen til datasettet "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".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Altså den unike identifikatoren for dataene som settes inn.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Verdiene, eller kolonnene som settes inn er "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Nøklen</a:t>
            </a:r>
            <a:r>
              <a:rPr lang="nb-NO" baseline="0" dirty="0" smtClean="0"/>
              <a:t> til dataene som lagres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 og plasseres i </a:t>
            </a:r>
            <a:r>
              <a:rPr lang="nb-NO" baseline="0" dirty="0" err="1" smtClean="0"/>
              <a:t>hashmap'et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Hver node har ansvaret for sin del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 &gt; Har noe data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Forsøkt å illustrere det med fargekode.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node har ansvaret for gult, en for grønt og en for rødt.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er verdier som er satt inn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Koblet til en nøkkel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identifiserer 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Kan bare søke på nøkkelen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ikke på hver enkelt kolonne.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Må tenke litt annerledes før vi modellerer dataene våres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de dupliserte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</a:t>
            </a:r>
            <a:r>
              <a:rPr lang="nb-NO" baseline="0" dirty="0" smtClean="0"/>
              <a:t>er 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br>
              <a:rPr lang="nb-NO" b="1" baseline="0" dirty="0" smtClean="0"/>
            </a:br>
            <a:r>
              <a:rPr lang="nb-NO" b="1" baseline="0" dirty="0" smtClean="0"/>
              <a:t>(SE I PRESENTASJONEN)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kan man 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spørre på </a:t>
            </a:r>
            <a:r>
              <a:rPr lang="nb-NO" baseline="0" dirty="0" err="1" smtClean="0"/>
              <a:t>id'en</a:t>
            </a:r>
            <a:r>
              <a:rPr lang="nb-NO" baseline="0" dirty="0" smtClean="0"/>
              <a:t> som er PRIMARY KEY, ingen av de andre verdiene.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ikke kunne spørre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"SELECT .. WHERE </a:t>
            </a:r>
            <a:r>
              <a:rPr lang="nb-NO" baseline="0" dirty="0" err="1" smtClean="0"/>
              <a:t>lastname</a:t>
            </a:r>
            <a:r>
              <a:rPr lang="nb-NO" baseline="0" dirty="0" smtClean="0"/>
              <a:t> LIKE ...;"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andre eksemplet er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Er de samme dataene, bare modellert på en annen måte.</a:t>
            </a:r>
            <a:br>
              <a:rPr lang="nb-NO" baseline="0" dirty="0" smtClean="0"/>
            </a:br>
            <a:r>
              <a:rPr lang="nb-NO" baseline="0" dirty="0" smtClean="0"/>
              <a:t>(SE I PRESENTASJONEN)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Brukerene</a:t>
            </a:r>
            <a:r>
              <a:rPr lang="nb-NO" baseline="0" dirty="0" smtClean="0"/>
              <a:t> er indeksert på etternavn &gt; etternavn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kan spørres på.</a:t>
            </a:r>
            <a:br>
              <a:rPr lang="nb-NO" baseline="0" dirty="0" smtClean="0"/>
            </a:br>
            <a:r>
              <a:rPr lang="nb-NO" baseline="0" dirty="0" smtClean="0"/>
              <a:t>Data blir gruppert på fornavn innenfor hvert etternavn,</a:t>
            </a:r>
            <a:br>
              <a:rPr lang="nb-NO" baseline="0" dirty="0" smtClean="0"/>
            </a:br>
            <a:r>
              <a:rPr lang="nb-NO" baseline="0" dirty="0" smtClean="0"/>
              <a:t>&gt; En del av nøkkelen, da det som ble kalt for "</a:t>
            </a:r>
            <a:r>
              <a:rPr lang="nb-NO" baseline="0" dirty="0" err="1" smtClean="0"/>
              <a:t>clustering_column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...</a:t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vet etternavnet  &gt; vil </a:t>
            </a:r>
            <a:r>
              <a:rPr lang="nb-NO" baseline="0" dirty="0" smtClean="0"/>
              <a:t>man få tilbake alle personene med dette etternavnet.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Nordmann &gt; </a:t>
            </a:r>
            <a:r>
              <a:rPr lang="nb-NO" baseline="0" dirty="0" err="1" smtClean="0"/>
              <a:t>Kari,Ola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</a:t>
            </a:r>
            <a:r>
              <a:rPr lang="nb-NO" baseline="0" dirty="0" smtClean="0"/>
              <a:t>fornavnet  og etternavnet vil </a:t>
            </a:r>
            <a:r>
              <a:rPr lang="nb-NO" baseline="0" dirty="0" smtClean="0"/>
              <a:t>man få tilbake </a:t>
            </a:r>
            <a:r>
              <a:rPr lang="nb-NO" baseline="0" dirty="0" smtClean="0"/>
              <a:t>en person.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Altså en kolonne.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Men det samme </a:t>
            </a:r>
            <a:r>
              <a:rPr lang="nb-NO" baseline="0" dirty="0" smtClean="0"/>
              <a:t>som gjelder </a:t>
            </a:r>
            <a:r>
              <a:rPr lang="nb-NO" baseline="0" dirty="0" smtClean="0"/>
              <a:t>jo for </a:t>
            </a:r>
            <a:r>
              <a:rPr lang="nb-NO" baseline="0" dirty="0" smtClean="0"/>
              <a:t>PRIMARY KEY i en </a:t>
            </a:r>
            <a:r>
              <a:rPr lang="nb-NO" baseline="0" dirty="0" smtClean="0"/>
              <a:t>relasjonsdatabase hvis det er en kombinasjon av flere felter.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Forskjellen er at man ikke trenger å spørre på "hele PRIMARY </a:t>
            </a:r>
            <a:r>
              <a:rPr lang="nb-NO" baseline="0" dirty="0" err="1" smtClean="0"/>
              <a:t>KEYen</a:t>
            </a:r>
            <a:r>
              <a:rPr lang="nb-NO" baseline="0" dirty="0" smtClean="0"/>
              <a:t>", bare den første verdien som er definert.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 på hva Cassandra klarer, eller klarte på den tiden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primær-</a:t>
            </a:r>
            <a:r>
              <a:rPr lang="nb-NO" baseline="0" dirty="0" err="1" smtClean="0"/>
              <a:t>backenden</a:t>
            </a:r>
            <a:r>
              <a:rPr lang="nb-NO" baseline="0" dirty="0" smtClean="0"/>
              <a:t> var det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en periode.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Millionvis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r>
              <a:rPr lang="nb-NO" baseline="0" dirty="0" smtClean="0"/>
              <a:t> talks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...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skjønner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 + 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veldig høye krav til løsningene deres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de kjente selskapene har enorme mengder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Ikke bare sånne tilfeller man kan dra nytte av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Fungerer kjempebra med et fåtall noder, få </a:t>
            </a:r>
            <a:r>
              <a:rPr lang="nb-NO" baseline="0" dirty="0" err="1" smtClean="0"/>
              <a:t>requests</a:t>
            </a:r>
            <a:r>
              <a:rPr lang="nb-NO" baseline="0" dirty="0" smtClean="0"/>
              <a:t> i sekunder og med lite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Trenger kun et par - tre noder for å få noe som fungerer for veldig mange løsninger i dag.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å kunne skalere opp enkelt og raskt? </a:t>
            </a:r>
            <a:br>
              <a:rPr lang="nb-NO" baseline="0" dirty="0" smtClean="0"/>
            </a:br>
            <a:r>
              <a:rPr lang="nb-NO" baseline="0" dirty="0" smtClean="0"/>
              <a:t>Det er ekstremt enkelt å legge til flere noder i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Og dobler du antall noder dobler du også </a:t>
            </a:r>
            <a:r>
              <a:rPr lang="nb-NO" baseline="0" dirty="0" err="1" smtClean="0"/>
              <a:t>throughputen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garantiene det gir deg for tilgjengelighet? </a:t>
            </a:r>
            <a:br>
              <a:rPr lang="nb-NO" baseline="0" dirty="0" smtClean="0"/>
            </a:br>
            <a:r>
              <a:rPr lang="nb-NO" baseline="0" dirty="0" smtClean="0"/>
              <a:t>Det er veldig enkelt å </a:t>
            </a:r>
            <a:r>
              <a:rPr lang="nb-NO" baseline="0" dirty="0" err="1" smtClean="0"/>
              <a:t>distriubere</a:t>
            </a:r>
            <a:r>
              <a:rPr lang="nb-NO" baseline="0" dirty="0" smtClean="0"/>
              <a:t> det over flere maskiner.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&gt; Enten de står ved siden av hverandre for å sikre seg som hardware-feil i en maskin,</a:t>
            </a:r>
            <a:br>
              <a:rPr lang="nb-NO" baseline="0" dirty="0" smtClean="0"/>
            </a:br>
            <a:r>
              <a:rPr lang="nb-NO" baseline="0" dirty="0" smtClean="0"/>
              <a:t>&gt; Eller er plassert på andre siden av kloden for å sikre seg mot naturkatastrofer.</a:t>
            </a:r>
            <a:br>
              <a:rPr lang="nb-NO" baseline="0" dirty="0" smtClean="0"/>
            </a:br>
            <a:r>
              <a:rPr lang="nb-NO" baseline="0" dirty="0" smtClean="0"/>
              <a:t>&gt; Flytte data nærmere </a:t>
            </a:r>
            <a:r>
              <a:rPr lang="nb-NO" baseline="0" dirty="0" err="1" smtClean="0"/>
              <a:t>brukerene</a:t>
            </a:r>
            <a:r>
              <a:rPr lang="nb-NO" baseline="0" dirty="0" smtClean="0"/>
              <a:t> sine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er spesielt godt egnet, og kanskje det eneste alternativet når man har så store datamengder og i den skalaen som Apple,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opererer med.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betyr ikke at det IKKE passer til andre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som ikke har like store mengder med data, men kanskje har de samme kravene til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skalerbarhet</a:t>
            </a:r>
            <a:r>
              <a:rPr lang="nb-NO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Ikke derfor jeg er her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Hva er egentlige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Stores"?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</a:t>
            </a:r>
            <a:r>
              <a:rPr lang="nb-NO" baseline="0" dirty="0" smtClean="0"/>
              <a:t>databaser, eller en kategori av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</a:t>
            </a: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er utvidbare =&gt; Enkelt å utvide "rader" med flere kolonner.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kalles 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Det er ikke helt det samme, men nesten...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</a:t>
            </a:r>
            <a:r>
              <a:rPr lang="nb-NO" baseline="0" dirty="0" smtClean="0"/>
              <a:t>like sterk kobling </a:t>
            </a:r>
            <a:r>
              <a:rPr lang="nb-NO" baseline="0" dirty="0" smtClean="0"/>
              <a:t>mellom kolonnene som i en rad i en </a:t>
            </a:r>
            <a:r>
              <a:rPr lang="nb-NO" baseline="0" dirty="0" err="1" smtClean="0"/>
              <a:t>relasjonsDB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Laget </a:t>
            </a:r>
            <a:r>
              <a:rPr lang="nb-NO" baseline="0" dirty="0" smtClean="0"/>
              <a:t>for å leses sammen.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</a:t>
            </a:r>
            <a:r>
              <a:rPr lang="nb-NO" baseline="0" dirty="0" smtClean="0"/>
              <a:t>en </a:t>
            </a:r>
            <a:r>
              <a:rPr lang="nb-NO" baseline="0" dirty="0" smtClean="0"/>
              <a:t>Brukerprofil leser </a:t>
            </a:r>
            <a:r>
              <a:rPr lang="nb-NO" baseline="0" dirty="0" smtClean="0"/>
              <a:t>man hele profilen i ett, ofte ikke </a:t>
            </a:r>
            <a:r>
              <a:rPr lang="nb-NO" baseline="0" dirty="0" smtClean="0"/>
              <a:t>enkeltkolonner.</a:t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</a:t>
            </a:r>
            <a:r>
              <a:rPr lang="nb-NO" baseline="0" dirty="0" smtClean="0"/>
              <a:t>noe litt annet...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</a:t>
            </a:r>
            <a:r>
              <a:rPr lang="nb-NO" baseline="0" dirty="0" smtClean="0"/>
              <a:t>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Altså en database som kan håndtere store datamengder.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</a:t>
            </a:r>
            <a:r>
              <a:rPr lang="nb-NO" baseline="0" dirty="0" smtClean="0"/>
              <a:t>rad</a:t>
            </a:r>
            <a:endParaRPr lang="nb-NO" baseline="0" dirty="0" smtClean="0"/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Høres mye ut, men: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</a:t>
            </a:r>
            <a:r>
              <a:rPr lang="nb-NO" baseline="0" dirty="0" smtClean="0"/>
              <a:t>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Dataene vil se ut som i tabellen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</a:t>
            </a:r>
            <a:r>
              <a:rPr lang="nb-NO" baseline="0" dirty="0" smtClean="0"/>
              <a:t>altså etter hverandre på disk.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optimalisert for å lese en og en rad.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</a:t>
            </a:r>
            <a:r>
              <a:rPr lang="nb-NO" baseline="0" dirty="0" smtClean="0"/>
              <a:t>dette, </a:t>
            </a:r>
            <a:r>
              <a:rPr lang="nb-NO" baseline="0" dirty="0" smtClean="0"/>
              <a:t>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</a:t>
            </a:r>
            <a:r>
              <a:rPr lang="nb-NO" baseline="0" dirty="0" smtClean="0"/>
              <a:t>IKKE valgt </a:t>
            </a:r>
            <a:r>
              <a:rPr lang="nb-NO" baseline="0" dirty="0" smtClean="0"/>
              <a:t>en </a:t>
            </a:r>
            <a:r>
              <a:rPr lang="nb-NO" baseline="0" dirty="0" smtClean="0"/>
              <a:t>relasjonsdatabase,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ikke denne typen.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</a:t>
            </a:r>
            <a:r>
              <a:rPr lang="nb-NO" baseline="0" dirty="0" smtClean="0"/>
              <a:t>ikke så veldig godt...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</a:t>
            </a:r>
            <a:r>
              <a:rPr lang="nb-NO" baseline="0" dirty="0" smtClean="0"/>
              <a:t>minutt </a:t>
            </a:r>
            <a:r>
              <a:rPr lang="nb-NO" baseline="0" dirty="0" smtClean="0"/>
              <a:t>til </a:t>
            </a:r>
            <a:r>
              <a:rPr lang="nb-NO" baseline="0" dirty="0" smtClean="0"/>
              <a:t>sekund?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lagring og håndtering av mengden data.</a:t>
            </a:r>
            <a:br>
              <a:rPr lang="nb-NO" baseline="0" dirty="0" smtClean="0"/>
            </a:br>
            <a:r>
              <a:rPr lang="nb-NO" baseline="0" dirty="0" smtClean="0"/>
              <a:t>En annen ting er å prosessere de og gjøre alle sjekkene en relasjonsdatabase gjør for å kunne gi de garantiene de gir for at det som skrives er det som leses osv.</a:t>
            </a:r>
            <a:br>
              <a:rPr lang="nb-NO" baseline="0" dirty="0" smtClean="0"/>
            </a:br>
            <a:r>
              <a:rPr lang="nb-NO" baseline="0" dirty="0" smtClean="0"/>
              <a:t>ACID transaksjoner.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en </a:t>
            </a:r>
            <a:r>
              <a:rPr lang="nb-NO" baseline="0" dirty="0" err="1" smtClean="0"/>
              <a:t>bottleneck</a:t>
            </a:r>
            <a:r>
              <a:rPr lang="nb-NO" baseline="0" dirty="0" smtClean="0"/>
              <a:t> i relasjonsdatabaser når det kommer til ytelse, </a:t>
            </a:r>
            <a:br>
              <a:rPr lang="nb-NO" baseline="0" dirty="0" smtClean="0"/>
            </a:br>
            <a:r>
              <a:rPr lang="nb-NO" baseline="0" dirty="0" err="1" smtClean="0"/>
              <a:t>ogd</a:t>
            </a:r>
            <a:r>
              <a:rPr lang="nb-NO" baseline="0" dirty="0" smtClean="0"/>
              <a:t> et vil fort ta knekken på et system som det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Ikke noe galt med de garantiene, men noen ganger er de ikke nødvendige.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hva med aggregeringer?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eksempel </a:t>
            </a:r>
            <a:r>
              <a:rPr lang="nb-NO" baseline="0" dirty="0" err="1" smtClean="0"/>
              <a:t>bergne</a:t>
            </a:r>
            <a:r>
              <a:rPr lang="nb-NO" baseline="0" dirty="0" smtClean="0"/>
              <a:t> snitt-</a:t>
            </a:r>
            <a:r>
              <a:rPr lang="nb-NO" baseline="0" dirty="0" err="1" smtClean="0"/>
              <a:t>temperature</a:t>
            </a:r>
            <a:r>
              <a:rPr lang="nb-NO" baseline="0" dirty="0" smtClean="0"/>
              <a:t> over siste måned før hver enkelt stasjon?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 lete igjennom ALLE radene på disk, fiske ut temperaturen, aggregere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Veldig ressurs- og tidkrevende.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Derfra kommer navnet "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store", mens tradisjonelle relasjonsdatabaser ofte kalles "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store"</a:t>
            </a:r>
            <a:br>
              <a:rPr lang="nb-NO" baseline="0" dirty="0" smtClean="0"/>
            </a:br>
            <a:r>
              <a:rPr lang="nb-NO" baseline="0" dirty="0" smtClean="0"/>
              <a:t>&gt; typisk MySQL, </a:t>
            </a:r>
            <a:r>
              <a:rPr lang="nb-NO" baseline="0" dirty="0" err="1" smtClean="0"/>
              <a:t>Postgres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stores er: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Raskere å aggregere verdier fra samme kolonne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Tyngre å lese hele rader. (Lete igjennom alle kolonnene på disk og re-konstruere raden)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grense for hva tradisjonelle </a:t>
            </a:r>
            <a:r>
              <a:rPr lang="nb-NO" baseline="0" dirty="0" err="1" smtClean="0"/>
              <a:t>DB'er</a:t>
            </a:r>
            <a:r>
              <a:rPr lang="nb-NO" baseline="0" dirty="0" smtClean="0"/>
              <a:t> kan håndtere uten distribuering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Blir nødt til å splitte opp databasen over flere maskiner.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da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 kommer inn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de er lagd for å distribueres fra bunnen av.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Mye bedre egnet enn relasjonsdatabaser.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Bortsett fra: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ID felt mangler</a:t>
            </a:r>
            <a:br>
              <a:rPr lang="nb-NO" baseline="0" dirty="0" smtClean="0"/>
            </a:br>
            <a:r>
              <a:rPr lang="nb-NO" baseline="0" dirty="0" smtClean="0"/>
              <a:t>- PRIMARY KEY inneholder to </a:t>
            </a:r>
            <a:r>
              <a:rPr lang="nb-NO" baseline="0" dirty="0" err="1" smtClean="0"/>
              <a:t>vedier</a:t>
            </a:r>
            <a:r>
              <a:rPr lang="nb-NO" baseline="0" dirty="0" smtClean="0"/>
              <a:t>;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timestmap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Spesielt for PRIMARY KEY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hvorfor vi kan gjøre dette er: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Trenger ikke å ha med alle feltene som er definert i PRIMARY KEY når du henter ut data.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må man i en relasjonsdatabase.</a:t>
            </a:r>
            <a:br>
              <a:rPr lang="nb-NO" baseline="0" dirty="0" smtClean="0"/>
            </a:br>
            <a:r>
              <a:rPr lang="nb-NO" baseline="0" dirty="0" smtClean="0"/>
              <a:t>Men det er kun første verdien som er obligatorisk.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kun med første verdien, SENSOR_ID, får du all data for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du verdien for akkurat den timestampen.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Litt likt som i en relasjonsdatabase, bare at lagringsmodellen er helt annerledes.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Litt hårete å hente ut for ett og ett timestamp... Som du måtte gjort i en </a:t>
            </a:r>
            <a:r>
              <a:rPr lang="nb-NO" baseline="0" dirty="0" err="1" smtClean="0"/>
              <a:t>relasjonsdatabse</a:t>
            </a:r>
            <a:r>
              <a:rPr lang="nb-NO" baseline="0" dirty="0" smtClean="0"/>
              <a:t> med denne modellen.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Også mulig å spørre om BETWEEN, før og etter, og få data mellom, før og etter 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 er en "</a:t>
            </a:r>
            <a:r>
              <a:rPr lang="nb-NO" baseline="0" dirty="0" err="1" smtClean="0"/>
              <a:t>clustering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gruppere og sortere data på disk -&gt; tilpasset lesing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søke eller begrense treffene innenfor en nøkkel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som er litt dumt er at: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eller (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timestamp).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si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"gi meg alle sensorer som har registrert temperaturer over 20 grader".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å gjøre det må man bruke andre verktøy eller skrive om datamodellen.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Eller gjøre andre knep som vi kommer tilbake til senere.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man skriver til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samme nøkkel, SENSOR_ID, og ulikt TIMESTAMP,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plasseres verdiene bortover som dere ser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som nøkkel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tidsstemplet som "kolonne-navn"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temperaturen som verdi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Fortsetter man å legge til nye verdier med nye datoer utvides bare </a:t>
            </a:r>
            <a:r>
              <a:rPr lang="nb-NO" baseline="0" dirty="0" err="1" smtClean="0"/>
              <a:t>Record'en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dette som menes med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Derfor kan man få flere milliarder kolonner for en nøkkel, eller ID.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oppå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FileSystem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&gt;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kjernefunksjonalitet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Alle er Open </a:t>
            </a:r>
            <a:r>
              <a:rPr lang="nb-NO" baseline="0" dirty="0" err="1" smtClean="0"/>
              <a:t>source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 i den "gamle" innboksen. 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  <a:br>
              <a:rPr lang="nb-NO" baseline="0" dirty="0" smtClean="0"/>
            </a:br>
            <a:r>
              <a:rPr lang="nb-NO" baseline="0" dirty="0" smtClean="0"/>
              <a:t>Ikke gå i detalj på det men de hadde andre krav.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Faggruppe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NoSQL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og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Big data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Bruksområd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offentliggjort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NoSQL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databaser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15162</TotalTime>
  <Words>1564</Words>
  <Application>Microsoft Macintosh PowerPoint</Application>
  <PresentationFormat>Custom</PresentationFormat>
  <Paragraphs>583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219</cp:revision>
  <dcterms:modified xsi:type="dcterms:W3CDTF">2016-05-09T07:57:26Z</dcterms:modified>
</cp:coreProperties>
</file>